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46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9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3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7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17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7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6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6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0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655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4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BAF7-0961-4409-9798-6E323E1E9DD3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B3A6D-585A-411F-9116-31FD31084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1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Neural Network [1]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Joohyung Lee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04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Capacity of multi-layered NN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834"/>
          <a:stretch/>
        </p:blipFill>
        <p:spPr>
          <a:xfrm>
            <a:off x="1173480" y="1813593"/>
            <a:ext cx="4676207" cy="4351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29630"/>
          <a:stretch/>
        </p:blipFill>
        <p:spPr>
          <a:xfrm>
            <a:off x="6401972" y="1813593"/>
            <a:ext cx="4900246" cy="43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0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Formal Justification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45410" y="4508977"/>
            <a:ext cx="4944110" cy="807720"/>
          </a:xfrm>
          <a:prstGeom prst="round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8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NN: Biological Inspiration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2" r="23951"/>
          <a:stretch/>
        </p:blipFill>
        <p:spPr>
          <a:xfrm>
            <a:off x="664146" y="1705305"/>
            <a:ext cx="516636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3632" y="6112042"/>
            <a:ext cx="921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Visual Cortex: interprets the ‘visual stimuli’ from retina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Sequential processing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014" r="23810"/>
          <a:stretch/>
        </p:blipFill>
        <p:spPr>
          <a:xfrm>
            <a:off x="6236677" y="1690688"/>
            <a:ext cx="5181600" cy="43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7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Synapse, axon, dendrite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0690" y="6240463"/>
            <a:ext cx="596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Intensity represented by ‘Firing rates’ of a neuron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80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“Neural Networks” by Hugo </a:t>
            </a:r>
            <a:r>
              <a:rPr lang="en-US" altLang="ko-KR" dirty="0" err="1"/>
              <a:t>Larochelle</a:t>
            </a:r>
            <a:r>
              <a:rPr lang="en-US" altLang="ko-KR" dirty="0"/>
              <a:t>. </a:t>
            </a:r>
            <a:r>
              <a:rPr lang="en-US" altLang="ko-KR" dirty="0" err="1"/>
              <a:t>Lec</a:t>
            </a:r>
            <a:r>
              <a:rPr lang="en-US" altLang="ko-KR"/>
              <a:t> </a:t>
            </a:r>
            <a:r>
              <a:rPr lang="en-US" altLang="ko-KR" smtClean="0"/>
              <a:t>1.1~1.6</a:t>
            </a:r>
            <a:endParaRPr lang="en-US" altLang="ko-KR" dirty="0"/>
          </a:p>
          <a:p>
            <a:r>
              <a:rPr lang="en-US" altLang="ko-KR" dirty="0"/>
              <a:t>https://www.youtube.com/user/hugolarochelle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3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igmoid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1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Neuron Capacity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Limit of the single layer NN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921"/>
          <a:stretch/>
        </p:blipFill>
        <p:spPr>
          <a:xfrm>
            <a:off x="738001" y="1690688"/>
            <a:ext cx="5157470" cy="4351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4699"/>
          <a:stretch/>
        </p:blipFill>
        <p:spPr>
          <a:xfrm>
            <a:off x="6363285" y="1690688"/>
            <a:ext cx="5242561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3811" y="6186405"/>
            <a:ext cx="810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Inspiration for a transformation: calls for a multi-layered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68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Single hidden layer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sz="2800" dirty="0" smtClean="0"/>
              <a:t>-more linearly separable representation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2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: multi-class classification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Multi-layer NN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01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92</Words>
  <Application>Microsoft Office PowerPoint</Application>
  <PresentationFormat>와이드스크린</PresentationFormat>
  <Paragraphs>21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Neural Network [1]</vt:lpstr>
      <vt:lpstr>Intro</vt:lpstr>
      <vt:lpstr>Sigmoid</vt:lpstr>
      <vt:lpstr>ReLU</vt:lpstr>
      <vt:lpstr>Neuron Capacity</vt:lpstr>
      <vt:lpstr>Limit of the single layer NN</vt:lpstr>
      <vt:lpstr>Single hidden layer  -more linearly separable representation</vt:lpstr>
      <vt:lpstr>Softmax: multi-class classification</vt:lpstr>
      <vt:lpstr>Multi-layer NN</vt:lpstr>
      <vt:lpstr>Capacity of multi-layered NN</vt:lpstr>
      <vt:lpstr>Formal Justification</vt:lpstr>
      <vt:lpstr>NN: Biological Inspiration</vt:lpstr>
      <vt:lpstr>Synapse, axon, dendrite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Network[2]</dc:title>
  <dc:creator>user</dc:creator>
  <cp:lastModifiedBy>Joohyung Lee</cp:lastModifiedBy>
  <cp:revision>46</cp:revision>
  <dcterms:created xsi:type="dcterms:W3CDTF">2017-07-02T23:18:18Z</dcterms:created>
  <dcterms:modified xsi:type="dcterms:W3CDTF">2019-03-15T07:12:42Z</dcterms:modified>
</cp:coreProperties>
</file>